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7556500" cy="10693400"/>
  <p:notesSz cx="7556500" cy="10693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CD2"/>
    <a:srgbClr val="50AFDA"/>
    <a:srgbClr val="8ABD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7" autoAdjust="0"/>
    <p:restoredTop sz="94660"/>
  </p:normalViewPr>
  <p:slideViewPr>
    <p:cSldViewPr>
      <p:cViewPr>
        <p:scale>
          <a:sx n="91" d="100"/>
          <a:sy n="91" d="100"/>
        </p:scale>
        <p:origin x="-2154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Yadronik" userId="b8c76184ceb62f1e" providerId="LiveId" clId="{0A1F52F6-50D9-47DB-BE9E-F790D2921BE5}"/>
    <pc:docChg chg="undo redo custSel addSld modSld">
      <pc:chgData name="Alejandro Yadronik" userId="b8c76184ceb62f1e" providerId="LiveId" clId="{0A1F52F6-50D9-47DB-BE9E-F790D2921BE5}" dt="2018-08-15T14:58:19.471" v="1023" actId="1076"/>
      <pc:docMkLst>
        <pc:docMk/>
      </pc:docMkLst>
      <pc:sldChg chg="addSp delSp modSp add">
        <pc:chgData name="Alejandro Yadronik" userId="b8c76184ceb62f1e" providerId="LiveId" clId="{0A1F52F6-50D9-47DB-BE9E-F790D2921BE5}" dt="2018-08-15T14:58:19.471" v="1023" actId="1076"/>
        <pc:sldMkLst>
          <pc:docMk/>
          <pc:sldMk cId="2790737817" sldId="257"/>
        </pc:sldMkLst>
        <pc:spChg chg="mod">
          <ac:chgData name="Alejandro Yadronik" userId="b8c76184ceb62f1e" providerId="LiveId" clId="{0A1F52F6-50D9-47DB-BE9E-F790D2921BE5}" dt="2018-08-15T14:58:19.471" v="1023" actId="1076"/>
          <ac:spMkLst>
            <pc:docMk/>
            <pc:sldMk cId="2790737817" sldId="257"/>
            <ac:spMk id="6" creationId="{00000000-0000-0000-0000-000000000000}"/>
          </ac:spMkLst>
        </pc:spChg>
        <pc:spChg chg="mod ord">
          <ac:chgData name="Alejandro Yadronik" userId="b8c76184ceb62f1e" providerId="LiveId" clId="{0A1F52F6-50D9-47DB-BE9E-F790D2921BE5}" dt="2018-08-15T14:06:22.396" v="31" actId="167"/>
          <ac:spMkLst>
            <pc:docMk/>
            <pc:sldMk cId="2790737817" sldId="257"/>
            <ac:spMk id="13" creationId="{00000000-0000-0000-0000-000000000000}"/>
          </ac:spMkLst>
        </pc:spChg>
        <pc:spChg chg="mod">
          <ac:chgData name="Alejandro Yadronik" userId="b8c76184ceb62f1e" providerId="LiveId" clId="{0A1F52F6-50D9-47DB-BE9E-F790D2921BE5}" dt="2018-08-15T14:57:49.059" v="1021" actId="1076"/>
          <ac:spMkLst>
            <pc:docMk/>
            <pc:sldMk cId="2790737817" sldId="257"/>
            <ac:spMk id="15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16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17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18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19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20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21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22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23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24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25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26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27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28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29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30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31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32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2:39.760" v="40" actId="478"/>
          <ac:spMkLst>
            <pc:docMk/>
            <pc:sldMk cId="2790737817" sldId="257"/>
            <ac:spMk id="33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34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35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36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37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38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39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40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41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42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43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44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45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46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47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48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49" creationId="{00000000-0000-0000-0000-000000000000}"/>
          </ac:spMkLst>
        </pc:spChg>
        <pc:spChg chg="add del">
          <ac:chgData name="Alejandro Yadronik" userId="b8c76184ceb62f1e" providerId="LiveId" clId="{0A1F52F6-50D9-47DB-BE9E-F790D2921BE5}" dt="2018-08-15T14:13:38.455" v="47" actId="478"/>
          <ac:spMkLst>
            <pc:docMk/>
            <pc:sldMk cId="2790737817" sldId="257"/>
            <ac:spMk id="50" creationId="{00000000-0000-0000-0000-000000000000}"/>
          </ac:spMkLst>
        </pc:spChg>
        <pc:spChg chg="mod">
          <ac:chgData name="Alejandro Yadronik" userId="b8c76184ceb62f1e" providerId="LiveId" clId="{0A1F52F6-50D9-47DB-BE9E-F790D2921BE5}" dt="2018-08-15T14:04:59.497" v="19" actId="1076"/>
          <ac:spMkLst>
            <pc:docMk/>
            <pc:sldMk cId="2790737817" sldId="257"/>
            <ac:spMk id="52" creationId="{00000000-0000-0000-0000-000000000000}"/>
          </ac:spMkLst>
        </pc:spChg>
        <pc:spChg chg="mod">
          <ac:chgData name="Alejandro Yadronik" userId="b8c76184ceb62f1e" providerId="LiveId" clId="{0A1F52F6-50D9-47DB-BE9E-F790D2921BE5}" dt="2018-08-15T14:57:32.183" v="1018" actId="1076"/>
          <ac:spMkLst>
            <pc:docMk/>
            <pc:sldMk cId="2790737817" sldId="257"/>
            <ac:spMk id="53" creationId="{00000000-0000-0000-0000-000000000000}"/>
          </ac:spMkLst>
        </pc:spChg>
        <pc:spChg chg="mod">
          <ac:chgData name="Alejandro Yadronik" userId="b8c76184ceb62f1e" providerId="LiveId" clId="{0A1F52F6-50D9-47DB-BE9E-F790D2921BE5}" dt="2018-08-15T14:52:32.253" v="1007" actId="20577"/>
          <ac:spMkLst>
            <pc:docMk/>
            <pc:sldMk cId="2790737817" sldId="257"/>
            <ac:spMk id="54" creationId="{00000000-0000-0000-0000-000000000000}"/>
          </ac:spMkLst>
        </pc:spChg>
        <pc:spChg chg="del">
          <ac:chgData name="Alejandro Yadronik" userId="b8c76184ceb62f1e" providerId="LiveId" clId="{0A1F52F6-50D9-47DB-BE9E-F790D2921BE5}" dt="2018-08-15T14:26:35.363" v="432" actId="478"/>
          <ac:spMkLst>
            <pc:docMk/>
            <pc:sldMk cId="2790737817" sldId="257"/>
            <ac:spMk id="55" creationId="{00000000-0000-0000-0000-000000000000}"/>
          </ac:spMkLst>
        </pc:spChg>
        <pc:spChg chg="del">
          <ac:chgData name="Alejandro Yadronik" userId="b8c76184ceb62f1e" providerId="LiveId" clId="{0A1F52F6-50D9-47DB-BE9E-F790D2921BE5}" dt="2018-08-15T14:26:36.614" v="433" actId="478"/>
          <ac:spMkLst>
            <pc:docMk/>
            <pc:sldMk cId="2790737817" sldId="257"/>
            <ac:spMk id="56" creationId="{00000000-0000-0000-0000-000000000000}"/>
          </ac:spMkLst>
        </pc:spChg>
        <pc:spChg chg="del">
          <ac:chgData name="Alejandro Yadronik" userId="b8c76184ceb62f1e" providerId="LiveId" clId="{0A1F52F6-50D9-47DB-BE9E-F790D2921BE5}" dt="2018-08-15T14:26:37.824" v="434" actId="478"/>
          <ac:spMkLst>
            <pc:docMk/>
            <pc:sldMk cId="2790737817" sldId="257"/>
            <ac:spMk id="57" creationId="{00000000-0000-0000-0000-000000000000}"/>
          </ac:spMkLst>
        </pc:spChg>
        <pc:spChg chg="del mod">
          <ac:chgData name="Alejandro Yadronik" userId="b8c76184ceb62f1e" providerId="LiveId" clId="{0A1F52F6-50D9-47DB-BE9E-F790D2921BE5}" dt="2018-08-15T14:40:03.018" v="453" actId="478"/>
          <ac:spMkLst>
            <pc:docMk/>
            <pc:sldMk cId="2790737817" sldId="257"/>
            <ac:spMk id="58" creationId="{00000000-0000-0000-0000-000000000000}"/>
          </ac:spMkLst>
        </pc:spChg>
        <pc:spChg chg="mod">
          <ac:chgData name="Alejandro Yadronik" userId="b8c76184ceb62f1e" providerId="LiveId" clId="{0A1F52F6-50D9-47DB-BE9E-F790D2921BE5}" dt="2018-08-15T14:05:40.873" v="28" actId="1076"/>
          <ac:spMkLst>
            <pc:docMk/>
            <pc:sldMk cId="2790737817" sldId="257"/>
            <ac:spMk id="60" creationId="{00000000-0000-0000-0000-000000000000}"/>
          </ac:spMkLst>
        </pc:spChg>
        <pc:spChg chg="del">
          <ac:chgData name="Alejandro Yadronik" userId="b8c76184ceb62f1e" providerId="LiveId" clId="{0A1F52F6-50D9-47DB-BE9E-F790D2921BE5}" dt="2018-08-15T14:46:44.301" v="866" actId="478"/>
          <ac:spMkLst>
            <pc:docMk/>
            <pc:sldMk cId="2790737817" sldId="257"/>
            <ac:spMk id="61" creationId="{00000000-0000-0000-0000-000000000000}"/>
          </ac:spMkLst>
        </pc:spChg>
        <pc:spChg chg="del">
          <ac:chgData name="Alejandro Yadronik" userId="b8c76184ceb62f1e" providerId="LiveId" clId="{0A1F52F6-50D9-47DB-BE9E-F790D2921BE5}" dt="2018-08-15T14:46:39.249" v="865" actId="478"/>
          <ac:spMkLst>
            <pc:docMk/>
            <pc:sldMk cId="2790737817" sldId="257"/>
            <ac:spMk id="62" creationId="{00000000-0000-0000-0000-000000000000}"/>
          </ac:spMkLst>
        </pc:spChg>
        <pc:spChg chg="mod ord">
          <ac:chgData name="Alejandro Yadronik" userId="b8c76184ceb62f1e" providerId="LiveId" clId="{0A1F52F6-50D9-47DB-BE9E-F790D2921BE5}" dt="2018-08-15T14:41:50.553" v="467" actId="313"/>
          <ac:spMkLst>
            <pc:docMk/>
            <pc:sldMk cId="2790737817" sldId="257"/>
            <ac:spMk id="64" creationId="{00000000-0000-0000-0000-000000000000}"/>
          </ac:spMkLst>
        </pc:spChg>
        <pc:spChg chg="add mod">
          <ac:chgData name="Alejandro Yadronik" userId="b8c76184ceb62f1e" providerId="LiveId" clId="{0A1F52F6-50D9-47DB-BE9E-F790D2921BE5}" dt="2018-08-15T14:57:38.365" v="1019" actId="1076"/>
          <ac:spMkLst>
            <pc:docMk/>
            <pc:sldMk cId="2790737817" sldId="257"/>
            <ac:spMk id="69" creationId="{DC3D74AD-AFAB-423C-8BC6-BA779F8F818D}"/>
          </ac:spMkLst>
        </pc:spChg>
        <pc:spChg chg="add mod">
          <ac:chgData name="Alejandro Yadronik" userId="b8c76184ceb62f1e" providerId="LiveId" clId="{0A1F52F6-50D9-47DB-BE9E-F790D2921BE5}" dt="2018-08-15T14:57:43.155" v="1020" actId="1076"/>
          <ac:spMkLst>
            <pc:docMk/>
            <pc:sldMk cId="2790737817" sldId="257"/>
            <ac:spMk id="70" creationId="{41205980-FFDA-4BEB-AB76-3E4B7B48CDD2}"/>
          </ac:spMkLst>
        </pc:spChg>
        <pc:graphicFrameChg chg="mod modGraphic">
          <ac:chgData name="Alejandro Yadronik" userId="b8c76184ceb62f1e" providerId="LiveId" clId="{0A1F52F6-50D9-47DB-BE9E-F790D2921BE5}" dt="2018-08-15T14:46:09.581" v="773" actId="20577"/>
          <ac:graphicFrameMkLst>
            <pc:docMk/>
            <pc:sldMk cId="2790737817" sldId="257"/>
            <ac:graphicFrameMk id="2" creationId="{00000000-0000-0000-0000-000000000000}"/>
          </ac:graphicFrameMkLst>
        </pc:graphicFrameChg>
        <pc:picChg chg="add mod">
          <ac:chgData name="Alejandro Yadronik" userId="b8c76184ceb62f1e" providerId="LiveId" clId="{0A1F52F6-50D9-47DB-BE9E-F790D2921BE5}" dt="2018-08-15T14:16:23.543" v="62" actId="1076"/>
          <ac:picMkLst>
            <pc:docMk/>
            <pc:sldMk cId="2790737817" sldId="257"/>
            <ac:picMk id="66" creationId="{5A2C6628-7086-458F-8DBC-E13C7C84AD62}"/>
          </ac:picMkLst>
        </pc:picChg>
        <pc:picChg chg="add mod">
          <ac:chgData name="Alejandro Yadronik" userId="b8c76184ceb62f1e" providerId="LiveId" clId="{0A1F52F6-50D9-47DB-BE9E-F790D2921BE5}" dt="2018-08-15T14:16:39.004" v="63" actId="1076"/>
          <ac:picMkLst>
            <pc:docMk/>
            <pc:sldMk cId="2790737817" sldId="257"/>
            <ac:picMk id="68" creationId="{670198F4-688B-4C9D-9B5C-5176699DF698}"/>
          </ac:picMkLst>
        </pc:picChg>
        <pc:picChg chg="add mod">
          <ac:chgData name="Alejandro Yadronik" userId="b8c76184ceb62f1e" providerId="LiveId" clId="{0A1F52F6-50D9-47DB-BE9E-F790D2921BE5}" dt="2018-08-15T14:57:21.905" v="1017" actId="1035"/>
          <ac:picMkLst>
            <pc:docMk/>
            <pc:sldMk cId="2790737817" sldId="257"/>
            <ac:picMk id="72" creationId="{4B2E1834-047E-4D60-83F7-871ADA4E8B7F}"/>
          </ac:picMkLst>
        </pc:picChg>
      </pc:sldChg>
    </pc:docChg>
  </pc:docChgLst>
  <pc:docChgLst>
    <pc:chgData name="Alejandro Yadronik" userId="b8c76184ceb62f1e" providerId="LiveId" clId="{D58A1990-C28B-42D8-86B0-42298408C571}"/>
    <pc:docChg chg="undo custSel addSld modSld sldOrd">
      <pc:chgData name="Alejandro Yadronik" userId="b8c76184ceb62f1e" providerId="LiveId" clId="{D58A1990-C28B-42D8-86B0-42298408C571}" dt="2018-08-15T15:36:58.426" v="773"/>
      <pc:docMkLst>
        <pc:docMk/>
      </pc:docMkLst>
      <pc:sldChg chg="addSp delSp modSp">
        <pc:chgData name="Alejandro Yadronik" userId="b8c76184ceb62f1e" providerId="LiveId" clId="{D58A1990-C28B-42D8-86B0-42298408C571}" dt="2018-08-15T15:36:42.294" v="772"/>
        <pc:sldMkLst>
          <pc:docMk/>
          <pc:sldMk cId="2790737817" sldId="257"/>
        </pc:sldMkLst>
        <pc:spChg chg="del">
          <ac:chgData name="Alejandro Yadronik" userId="b8c76184ceb62f1e" providerId="LiveId" clId="{D58A1990-C28B-42D8-86B0-42298408C571}" dt="2018-08-15T15:13:32.382" v="487" actId="478"/>
          <ac:spMkLst>
            <pc:docMk/>
            <pc:sldMk cId="2790737817" sldId="257"/>
            <ac:spMk id="3" creationId="{00000000-0000-0000-0000-000000000000}"/>
          </ac:spMkLst>
        </pc:spChg>
        <pc:spChg chg="del">
          <ac:chgData name="Alejandro Yadronik" userId="b8c76184ceb62f1e" providerId="LiveId" clId="{D58A1990-C28B-42D8-86B0-42298408C571}" dt="2018-08-15T15:13:42.858" v="489" actId="478"/>
          <ac:spMkLst>
            <pc:docMk/>
            <pc:sldMk cId="2790737817" sldId="257"/>
            <ac:spMk id="4" creationId="{00000000-0000-0000-0000-000000000000}"/>
          </ac:spMkLst>
        </pc:spChg>
        <pc:spChg chg="del">
          <ac:chgData name="Alejandro Yadronik" userId="b8c76184ceb62f1e" providerId="LiveId" clId="{D58A1990-C28B-42D8-86B0-42298408C571}" dt="2018-08-15T15:13:43.893" v="490" actId="478"/>
          <ac:spMkLst>
            <pc:docMk/>
            <pc:sldMk cId="2790737817" sldId="257"/>
            <ac:spMk id="5" creationId="{00000000-0000-0000-0000-000000000000}"/>
          </ac:spMkLst>
        </pc:spChg>
        <pc:spChg chg="del mod">
          <ac:chgData name="Alejandro Yadronik" userId="b8c76184ceb62f1e" providerId="LiveId" clId="{D58A1990-C28B-42D8-86B0-42298408C571}" dt="2018-08-15T15:20:48.682" v="583" actId="478"/>
          <ac:spMkLst>
            <pc:docMk/>
            <pc:sldMk cId="2790737817" sldId="257"/>
            <ac:spMk id="6" creationId="{00000000-0000-0000-0000-000000000000}"/>
          </ac:spMkLst>
        </pc:spChg>
        <pc:spChg chg="del">
          <ac:chgData name="Alejandro Yadronik" userId="b8c76184ceb62f1e" providerId="LiveId" clId="{D58A1990-C28B-42D8-86B0-42298408C571}" dt="2018-08-15T15:12:37.756" v="464" actId="478"/>
          <ac:spMkLst>
            <pc:docMk/>
            <pc:sldMk cId="2790737817" sldId="257"/>
            <ac:spMk id="8" creationId="{00000000-0000-0000-0000-000000000000}"/>
          </ac:spMkLst>
        </pc:spChg>
        <pc:spChg chg="del">
          <ac:chgData name="Alejandro Yadronik" userId="b8c76184ceb62f1e" providerId="LiveId" clId="{D58A1990-C28B-42D8-86B0-42298408C571}" dt="2018-08-15T15:12:44.317" v="466" actId="478"/>
          <ac:spMkLst>
            <pc:docMk/>
            <pc:sldMk cId="2790737817" sldId="257"/>
            <ac:spMk id="9" creationId="{00000000-0000-0000-0000-000000000000}"/>
          </ac:spMkLst>
        </pc:spChg>
        <pc:spChg chg="del">
          <ac:chgData name="Alejandro Yadronik" userId="b8c76184ceb62f1e" providerId="LiveId" clId="{D58A1990-C28B-42D8-86B0-42298408C571}" dt="2018-08-15T15:14:47.399" v="532" actId="478"/>
          <ac:spMkLst>
            <pc:docMk/>
            <pc:sldMk cId="2790737817" sldId="257"/>
            <ac:spMk id="10" creationId="{00000000-0000-0000-0000-000000000000}"/>
          </ac:spMkLst>
        </pc:spChg>
        <pc:spChg chg="del">
          <ac:chgData name="Alejandro Yadronik" userId="b8c76184ceb62f1e" providerId="LiveId" clId="{D58A1990-C28B-42D8-86B0-42298408C571}" dt="2018-08-15T15:14:48.154" v="533" actId="478"/>
          <ac:spMkLst>
            <pc:docMk/>
            <pc:sldMk cId="2790737817" sldId="257"/>
            <ac:spMk id="11" creationId="{00000000-0000-0000-0000-000000000000}"/>
          </ac:spMkLst>
        </pc:spChg>
        <pc:spChg chg="del mod">
          <ac:chgData name="Alejandro Yadronik" userId="b8c76184ceb62f1e" providerId="LiveId" clId="{D58A1990-C28B-42D8-86B0-42298408C571}" dt="2018-08-15T15:14:46.496" v="531" actId="478"/>
          <ac:spMkLst>
            <pc:docMk/>
            <pc:sldMk cId="2790737817" sldId="257"/>
            <ac:spMk id="12" creationId="{00000000-0000-0000-0000-000000000000}"/>
          </ac:spMkLst>
        </pc:spChg>
        <pc:spChg chg="add del mod">
          <ac:chgData name="Alejandro Yadronik" userId="b8c76184ceb62f1e" providerId="LiveId" clId="{D58A1990-C28B-42D8-86B0-42298408C571}" dt="2018-08-15T15:15:14.949" v="536" actId="478"/>
          <ac:spMkLst>
            <pc:docMk/>
            <pc:sldMk cId="2790737817" sldId="257"/>
            <ac:spMk id="16" creationId="{E1BF7035-0D70-401B-A2F9-4A2B3C164818}"/>
          </ac:spMkLst>
        </pc:spChg>
        <pc:spChg chg="add del mod">
          <ac:chgData name="Alejandro Yadronik" userId="b8c76184ceb62f1e" providerId="LiveId" clId="{D58A1990-C28B-42D8-86B0-42298408C571}" dt="2018-08-15T15:15:16.515" v="537" actId="478"/>
          <ac:spMkLst>
            <pc:docMk/>
            <pc:sldMk cId="2790737817" sldId="257"/>
            <ac:spMk id="31" creationId="{5415EC16-6E44-49DC-A5B2-BF34BA9CE39D}"/>
          </ac:spMkLst>
        </pc:spChg>
        <pc:spChg chg="add mod">
          <ac:chgData name="Alejandro Yadronik" userId="b8c76184ceb62f1e" providerId="LiveId" clId="{D58A1990-C28B-42D8-86B0-42298408C571}" dt="2018-08-15T15:22:23.674" v="651" actId="1036"/>
          <ac:spMkLst>
            <pc:docMk/>
            <pc:sldMk cId="2790737817" sldId="257"/>
            <ac:spMk id="32" creationId="{DC5B6691-8D04-49A3-AAEE-8A48D9A980BD}"/>
          </ac:spMkLst>
        </pc:spChg>
        <pc:spChg chg="add mod">
          <ac:chgData name="Alejandro Yadronik" userId="b8c76184ceb62f1e" providerId="LiveId" clId="{D58A1990-C28B-42D8-86B0-42298408C571}" dt="2018-08-15T15:22:23.674" v="651" actId="1036"/>
          <ac:spMkLst>
            <pc:docMk/>
            <pc:sldMk cId="2790737817" sldId="257"/>
            <ac:spMk id="33" creationId="{9D225263-2B71-4FAA-BD4D-E1F7E1AF3D1C}"/>
          </ac:spMkLst>
        </pc:spChg>
        <pc:spChg chg="add mod">
          <ac:chgData name="Alejandro Yadronik" userId="b8c76184ceb62f1e" providerId="LiveId" clId="{D58A1990-C28B-42D8-86B0-42298408C571}" dt="2018-08-15T15:22:23.674" v="651" actId="1036"/>
          <ac:spMkLst>
            <pc:docMk/>
            <pc:sldMk cId="2790737817" sldId="257"/>
            <ac:spMk id="34" creationId="{44EFFED0-D746-4ADA-9FAA-E8B9CC854BDE}"/>
          </ac:spMkLst>
        </pc:spChg>
        <pc:spChg chg="add del mod">
          <ac:chgData name="Alejandro Yadronik" userId="b8c76184ceb62f1e" providerId="LiveId" clId="{D58A1990-C28B-42D8-86B0-42298408C571}" dt="2018-08-15T15:25:46.478" v="668" actId="478"/>
          <ac:spMkLst>
            <pc:docMk/>
            <pc:sldMk cId="2790737817" sldId="257"/>
            <ac:spMk id="35" creationId="{B11C9404-481A-46DF-B115-B9766D517A70}"/>
          </ac:spMkLst>
        </pc:spChg>
        <pc:spChg chg="add del mod">
          <ac:chgData name="Alejandro Yadronik" userId="b8c76184ceb62f1e" providerId="LiveId" clId="{D58A1990-C28B-42D8-86B0-42298408C571}" dt="2018-08-15T15:25:42.438" v="666" actId="478"/>
          <ac:spMkLst>
            <pc:docMk/>
            <pc:sldMk cId="2790737817" sldId="257"/>
            <ac:spMk id="36" creationId="{1DA72CE3-20D4-4B09-B60B-2DCEB95AEC22}"/>
          </ac:spMkLst>
        </pc:spChg>
        <pc:spChg chg="add del mod">
          <ac:chgData name="Alejandro Yadronik" userId="b8c76184ceb62f1e" providerId="LiveId" clId="{D58A1990-C28B-42D8-86B0-42298408C571}" dt="2018-08-15T15:25:44.666" v="667" actId="478"/>
          <ac:spMkLst>
            <pc:docMk/>
            <pc:sldMk cId="2790737817" sldId="257"/>
            <ac:spMk id="37" creationId="{276A227F-FDF4-41C9-BD6B-1B9478E6B09A}"/>
          </ac:spMkLst>
        </pc:spChg>
        <pc:spChg chg="add del mod">
          <ac:chgData name="Alejandro Yadronik" userId="b8c76184ceb62f1e" providerId="LiveId" clId="{D58A1990-C28B-42D8-86B0-42298408C571}" dt="2018-08-15T15:20:51.760" v="585" actId="478"/>
          <ac:spMkLst>
            <pc:docMk/>
            <pc:sldMk cId="2790737817" sldId="257"/>
            <ac:spMk id="38" creationId="{F33B8C64-607A-43B1-8CA7-03B16999A963}"/>
          </ac:spMkLst>
        </pc:spChg>
        <pc:spChg chg="add del mod">
          <ac:chgData name="Alejandro Yadronik" userId="b8c76184ceb62f1e" providerId="LiveId" clId="{D58A1990-C28B-42D8-86B0-42298408C571}" dt="2018-08-15T15:20:50.254" v="584" actId="478"/>
          <ac:spMkLst>
            <pc:docMk/>
            <pc:sldMk cId="2790737817" sldId="257"/>
            <ac:spMk id="39" creationId="{D7539DB5-6236-4385-AA4E-B2DD0ADA8C76}"/>
          </ac:spMkLst>
        </pc:spChg>
        <pc:spChg chg="del">
          <ac:chgData name="Alejandro Yadronik" userId="b8c76184ceb62f1e" providerId="LiveId" clId="{D58A1990-C28B-42D8-86B0-42298408C571}" dt="2018-08-15T15:20:23.771" v="567" actId="478"/>
          <ac:spMkLst>
            <pc:docMk/>
            <pc:sldMk cId="2790737817" sldId="257"/>
            <ac:spMk id="59" creationId="{00000000-0000-0000-0000-000000000000}"/>
          </ac:spMkLst>
        </pc:spChg>
        <pc:spChg chg="add del">
          <ac:chgData name="Alejandro Yadronik" userId="b8c76184ceb62f1e" providerId="LiveId" clId="{D58A1990-C28B-42D8-86B0-42298408C571}" dt="2018-08-15T15:21:28.480" v="590" actId="478"/>
          <ac:spMkLst>
            <pc:docMk/>
            <pc:sldMk cId="2790737817" sldId="257"/>
            <ac:spMk id="60" creationId="{00000000-0000-0000-0000-000000000000}"/>
          </ac:spMkLst>
        </pc:spChg>
        <pc:spChg chg="mod">
          <ac:chgData name="Alejandro Yadronik" userId="b8c76184ceb62f1e" providerId="LiveId" clId="{D58A1990-C28B-42D8-86B0-42298408C571}" dt="2018-08-15T15:20:43.009" v="582" actId="6549"/>
          <ac:spMkLst>
            <pc:docMk/>
            <pc:sldMk cId="2790737817" sldId="257"/>
            <ac:spMk id="64" creationId="{00000000-0000-0000-0000-000000000000}"/>
          </ac:spMkLst>
        </pc:spChg>
        <pc:graphicFrameChg chg="mod modGraphic">
          <ac:chgData name="Alejandro Yadronik" userId="b8c76184ceb62f1e" providerId="LiveId" clId="{D58A1990-C28B-42D8-86B0-42298408C571}" dt="2018-08-15T15:36:42.294" v="772"/>
          <ac:graphicFrameMkLst>
            <pc:docMk/>
            <pc:sldMk cId="2790737817" sldId="257"/>
            <ac:graphicFrameMk id="2" creationId="{00000000-0000-0000-0000-000000000000}"/>
          </ac:graphicFrameMkLst>
        </pc:graphicFrameChg>
      </pc:sldChg>
      <pc:sldChg chg="modSp add ord">
        <pc:chgData name="Alejandro Yadronik" userId="b8c76184ceb62f1e" providerId="LiveId" clId="{D58A1990-C28B-42D8-86B0-42298408C571}" dt="2018-08-15T15:36:58.426" v="773"/>
        <pc:sldMkLst>
          <pc:docMk/>
          <pc:sldMk cId="1017200421" sldId="258"/>
        </pc:sldMkLst>
        <pc:graphicFrameChg chg="mod">
          <ac:chgData name="Alejandro Yadronik" userId="b8c76184ceb62f1e" providerId="LiveId" clId="{D58A1990-C28B-42D8-86B0-42298408C571}" dt="2018-08-15T15:36:58.426" v="773"/>
          <ac:graphicFrameMkLst>
            <pc:docMk/>
            <pc:sldMk cId="1017200421" sldId="258"/>
            <ac:graphicFrameMk id="2" creationId="{00000000-0000-0000-0000-000000000000}"/>
          </ac:graphicFrameMkLst>
        </pc:graphicFrameChg>
      </pc:sldChg>
    </pc:docChg>
  </pc:docChgLst>
  <pc:docChgLst>
    <pc:chgData name="Alejandro Yadronik" userId="b8c76184ceb62f1e" providerId="LiveId" clId="{D52AC291-AF62-4818-9B98-2DB7850ADF13}"/>
    <pc:docChg chg="undo delSld modSld">
      <pc:chgData name="Alejandro Yadronik" userId="b8c76184ceb62f1e" providerId="LiveId" clId="{D52AC291-AF62-4818-9B98-2DB7850ADF13}" dt="2018-08-15T15:05:57.159" v="44" actId="2696"/>
      <pc:docMkLst>
        <pc:docMk/>
      </pc:docMkLst>
      <pc:sldChg chg="del">
        <pc:chgData name="Alejandro Yadronik" userId="b8c76184ceb62f1e" providerId="LiveId" clId="{D52AC291-AF62-4818-9B98-2DB7850ADF13}" dt="2018-08-15T15:05:57.159" v="44" actId="2696"/>
        <pc:sldMkLst>
          <pc:docMk/>
          <pc:sldMk cId="0" sldId="256"/>
        </pc:sldMkLst>
      </pc:sldChg>
      <pc:sldChg chg="addSp modSp">
        <pc:chgData name="Alejandro Yadronik" userId="b8c76184ceb62f1e" providerId="LiveId" clId="{D52AC291-AF62-4818-9B98-2DB7850ADF13}" dt="2018-08-15T15:05:41.789" v="43" actId="1076"/>
        <pc:sldMkLst>
          <pc:docMk/>
          <pc:sldMk cId="2790737817" sldId="257"/>
        </pc:sldMkLst>
        <pc:spChg chg="mod">
          <ac:chgData name="Alejandro Yadronik" userId="b8c76184ceb62f1e" providerId="LiveId" clId="{D52AC291-AF62-4818-9B98-2DB7850ADF13}" dt="2018-08-15T15:02:38.806" v="13" actId="1076"/>
          <ac:spMkLst>
            <pc:docMk/>
            <pc:sldMk cId="2790737817" sldId="257"/>
            <ac:spMk id="15" creationId="{00000000-0000-0000-0000-000000000000}"/>
          </ac:spMkLst>
        </pc:spChg>
        <pc:spChg chg="mod">
          <ac:chgData name="Alejandro Yadronik" userId="b8c76184ceb62f1e" providerId="LiveId" clId="{D52AC291-AF62-4818-9B98-2DB7850ADF13}" dt="2018-08-15T15:05:41.789" v="43" actId="1076"/>
          <ac:spMkLst>
            <pc:docMk/>
            <pc:sldMk cId="2790737817" sldId="257"/>
            <ac:spMk id="53" creationId="{00000000-0000-0000-0000-000000000000}"/>
          </ac:spMkLst>
        </pc:spChg>
        <pc:spChg chg="mod">
          <ac:chgData name="Alejandro Yadronik" userId="b8c76184ceb62f1e" providerId="LiveId" clId="{D52AC291-AF62-4818-9B98-2DB7850ADF13}" dt="2018-08-15T15:02:53.437" v="14" actId="1076"/>
          <ac:spMkLst>
            <pc:docMk/>
            <pc:sldMk cId="2790737817" sldId="257"/>
            <ac:spMk id="69" creationId="{DC3D74AD-AFAB-423C-8BC6-BA779F8F818D}"/>
          </ac:spMkLst>
        </pc:spChg>
        <pc:spChg chg="mod">
          <ac:chgData name="Alejandro Yadronik" userId="b8c76184ceb62f1e" providerId="LiveId" clId="{D52AC291-AF62-4818-9B98-2DB7850ADF13}" dt="2018-08-15T15:02:32.747" v="12" actId="1076"/>
          <ac:spMkLst>
            <pc:docMk/>
            <pc:sldMk cId="2790737817" sldId="257"/>
            <ac:spMk id="70" creationId="{41205980-FFDA-4BEB-AB76-3E4B7B48CDD2}"/>
          </ac:spMkLst>
        </pc:spChg>
        <pc:graphicFrameChg chg="modGraphic">
          <ac:chgData name="Alejandro Yadronik" userId="b8c76184ceb62f1e" providerId="LiveId" clId="{D52AC291-AF62-4818-9B98-2DB7850ADF13}" dt="2018-08-15T15:04:28.654" v="27" actId="122"/>
          <ac:graphicFrameMkLst>
            <pc:docMk/>
            <pc:sldMk cId="2790737817" sldId="257"/>
            <ac:graphicFrameMk id="2" creationId="{00000000-0000-0000-0000-000000000000}"/>
          </ac:graphicFrameMkLst>
        </pc:graphicFrameChg>
        <pc:picChg chg="add mod">
          <ac:chgData name="Alejandro Yadronik" userId="b8c76184ceb62f1e" providerId="LiveId" clId="{D52AC291-AF62-4818-9B98-2DB7850ADF13}" dt="2018-08-15T15:03:04.198" v="19" actId="1076"/>
          <ac:picMkLst>
            <pc:docMk/>
            <pc:sldMk cId="2790737817" sldId="257"/>
            <ac:picMk id="17" creationId="{89AE62CD-872C-4FB6-A1F9-F50C4A8C69CC}"/>
          </ac:picMkLst>
        </pc:picChg>
        <pc:picChg chg="mod">
          <ac:chgData name="Alejandro Yadronik" userId="b8c76184ceb62f1e" providerId="LiveId" clId="{D52AC291-AF62-4818-9B98-2DB7850ADF13}" dt="2018-08-15T15:03:48.381" v="21" actId="1038"/>
          <ac:picMkLst>
            <pc:docMk/>
            <pc:sldMk cId="2790737817" sldId="257"/>
            <ac:picMk id="72" creationId="{4B2E1834-047E-4D60-83F7-871ADA4E8B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hyperlink" Target="http://www.mundopiezas.com.ar/" TargetMode="External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514" y="4051300"/>
            <a:ext cx="222698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24 Imagen" descr="V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8650" y="1993900"/>
            <a:ext cx="1304925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060700"/>
            <a:ext cx="2140886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8250" y="3269570"/>
            <a:ext cx="2057400" cy="139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object 64"/>
          <p:cNvSpPr txBox="1"/>
          <p:nvPr/>
        </p:nvSpPr>
        <p:spPr>
          <a:xfrm>
            <a:off x="1256299" y="883580"/>
            <a:ext cx="3799204" cy="1395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s-AR" sz="1400" u="heavy" spc="50" dirty="0" smtClean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 pitchFamily="34" charset="0"/>
                <a:cs typeface="Arial" pitchFamily="34" charset="0"/>
              </a:rPr>
              <a:t>Motor </a:t>
            </a:r>
            <a:r>
              <a:rPr lang="es-AR" sz="1400" u="heavy" spc="75" dirty="0" smtClean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 pitchFamily="34" charset="0"/>
                <a:cs typeface="Arial" pitchFamily="34" charset="0"/>
              </a:rPr>
              <a:t>de </a:t>
            </a:r>
            <a:r>
              <a:rPr lang="es-AR" sz="1400" u="heavy" spc="30" dirty="0" smtClean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 pitchFamily="34" charset="0"/>
                <a:cs typeface="Arial" pitchFamily="34" charset="0"/>
              </a:rPr>
              <a:t>arranque </a:t>
            </a:r>
            <a:r>
              <a:rPr lang="es-AR" sz="1400" u="heavy" spc="-50" dirty="0" smtClean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 pitchFamily="34" charset="0"/>
                <a:cs typeface="Arial" pitchFamily="34" charset="0"/>
              </a:rPr>
              <a:t>M100R2031SE</a:t>
            </a:r>
            <a:endParaRPr lang="es-AR" sz="1400" dirty="0" smtClean="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s-AR" sz="10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indent="-171450">
              <a:spcBef>
                <a:spcPts val="50"/>
              </a:spcBef>
              <a:buBlip>
                <a:blip r:embed="rId6"/>
              </a:buBlip>
            </a:pPr>
            <a:r>
              <a:rPr lang="es-AR" sz="1000" dirty="0" smtClean="0">
                <a:solidFill>
                  <a:srgbClr val="231F20"/>
                </a:solidFill>
                <a:latin typeface="Arial"/>
                <a:cs typeface="Arial"/>
              </a:rPr>
              <a:t>Nuevo, no reacondicionado</a:t>
            </a:r>
          </a:p>
          <a:p>
            <a:pPr indent="-171450">
              <a:spcBef>
                <a:spcPts val="50"/>
              </a:spcBef>
              <a:buBlip>
                <a:blip r:embed="rId6"/>
              </a:buBlip>
            </a:pPr>
            <a:r>
              <a:rPr lang="es-AR" sz="1000" dirty="0" smtClean="0">
                <a:solidFill>
                  <a:srgbClr val="231F20"/>
                </a:solidFill>
                <a:latin typeface="Arial"/>
                <a:cs typeface="Arial"/>
              </a:rPr>
              <a:t>Calidad de equipo original</a:t>
            </a:r>
            <a:endParaRPr lang="es-AR" sz="1000" dirty="0">
              <a:latin typeface="Arial"/>
              <a:cs typeface="Arial"/>
            </a:endParaRPr>
          </a:p>
          <a:p>
            <a:pPr marL="228600">
              <a:spcBef>
                <a:spcPts val="50"/>
              </a:spcBef>
            </a:pPr>
            <a:endParaRPr lang="es-AR" sz="1000" dirty="0">
              <a:latin typeface="Arial"/>
              <a:cs typeface="Arial"/>
            </a:endParaRPr>
          </a:p>
          <a:p>
            <a:pPr marL="12700" marR="382905">
              <a:lnSpc>
                <a:spcPct val="100000"/>
              </a:lnSpc>
            </a:pPr>
            <a:r>
              <a:rPr lang="es-AR" sz="1000" dirty="0">
                <a:solidFill>
                  <a:srgbClr val="231F20"/>
                </a:solidFill>
                <a:latin typeface="Arial"/>
                <a:cs typeface="Arial"/>
              </a:rPr>
              <a:t>Para mayor información</a:t>
            </a:r>
            <a:r>
              <a:rPr lang="es-AR" sz="1000" spc="-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es-AR" sz="1000" spc="-5" dirty="0" smtClean="0">
                <a:solidFill>
                  <a:srgbClr val="231F20"/>
                </a:solidFill>
                <a:latin typeface="Arial"/>
                <a:cs typeface="Arial"/>
              </a:rPr>
              <a:t>visite </a:t>
            </a:r>
            <a:r>
              <a:rPr lang="es-AR" sz="1000" spc="-5" dirty="0" smtClean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www.mundopiezas.com.ar</a:t>
            </a:r>
            <a:endParaRPr lang="es-AR" sz="1000" spc="-5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382905">
              <a:lnSpc>
                <a:spcPct val="100000"/>
              </a:lnSpc>
            </a:pPr>
            <a:endParaRPr lang="es-AR" sz="10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382905">
              <a:lnSpc>
                <a:spcPct val="100000"/>
              </a:lnSpc>
            </a:pPr>
            <a:endParaRPr lang="es-AR" sz="1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7560309" cy="756285"/>
          </a:xfrm>
          <a:custGeom>
            <a:avLst/>
            <a:gdLst/>
            <a:ahLst/>
            <a:cxnLst/>
            <a:rect l="l" t="t" r="r" b="b"/>
            <a:pathLst>
              <a:path w="7560309" h="756285">
                <a:moveTo>
                  <a:pt x="0" y="756005"/>
                </a:moveTo>
                <a:lnTo>
                  <a:pt x="7559992" y="756005"/>
                </a:lnTo>
                <a:lnTo>
                  <a:pt x="7559992" y="0"/>
                </a:lnTo>
                <a:lnTo>
                  <a:pt x="0" y="0"/>
                </a:lnTo>
                <a:lnTo>
                  <a:pt x="0" y="756005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4084408"/>
              </p:ext>
            </p:extLst>
          </p:nvPr>
        </p:nvGraphicFramePr>
        <p:xfrm>
          <a:off x="1187452" y="4737100"/>
          <a:ext cx="6324598" cy="479160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108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6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8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36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63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7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495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122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2598"/>
                <a:gridCol w="155008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73439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AR" sz="8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Tensión</a:t>
                      </a:r>
                      <a:endParaRPr sz="8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11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ACD2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AR" sz="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Potencia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11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CD2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AR" sz="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Masa/aislado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11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CD2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AR" sz="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Rotación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11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CD2"/>
                    </a:solidFill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lang="es-AR" sz="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Dientes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CD2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630"/>
                        </a:lnSpc>
                      </a:pPr>
                      <a:r>
                        <a:rPr lang="es-AR" sz="8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Diam</a:t>
                      </a:r>
                      <a:r>
                        <a:rPr lang="es-AR" sz="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s-AR" sz="8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Piñón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15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CD2"/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630"/>
                        </a:lnSpc>
                      </a:pPr>
                      <a:r>
                        <a:rPr lang="es-AR" sz="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Piñón</a:t>
                      </a:r>
                      <a:r>
                        <a:rPr lang="es-AR" sz="8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en reposo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15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CD2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630"/>
                        </a:lnSpc>
                      </a:pPr>
                      <a:r>
                        <a:rPr lang="es-AR" sz="8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Piñón avanzado</a:t>
                      </a:r>
                      <a:endParaRPr sz="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159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CD2"/>
                    </a:solidFill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712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AR" sz="11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M100R2031SE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AR" sz="800" spc="-5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800" spc="-5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AR" sz="800" spc="-5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800" spc="-5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.0kW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AR" sz="800" baseline="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Masa  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AR" sz="800" spc="-5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Horario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AR" sz="800" spc="-5" smtClean="0">
                          <a:solidFill>
                            <a:srgbClr val="0079C1"/>
                          </a:solidFill>
                          <a:latin typeface="Arial"/>
                          <a:ea typeface="+mn-ea"/>
                          <a:cs typeface="Arial"/>
                        </a:rPr>
                        <a:t>10</a:t>
                      </a:r>
                      <a:endParaRPr lang="es-AR" sz="800" spc="-5" dirty="0">
                        <a:solidFill>
                          <a:srgbClr val="0079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es-AR" sz="800" spc="-5" dirty="0" smtClean="0">
                          <a:solidFill>
                            <a:srgbClr val="0079C1"/>
                          </a:solidFill>
                          <a:latin typeface="Arial"/>
                          <a:ea typeface="+mn-ea"/>
                          <a:cs typeface="Arial"/>
                        </a:rPr>
                        <a:t>38.1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990"/>
                        </a:lnSpc>
                        <a:spcBef>
                          <a:spcPts val="484"/>
                        </a:spcBef>
                      </a:pPr>
                      <a:r>
                        <a:rPr lang="es-AR" sz="800" spc="-5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ts val="990"/>
                        </a:lnSpc>
                        <a:spcBef>
                          <a:spcPts val="484"/>
                        </a:spcBef>
                      </a:pPr>
                      <a:r>
                        <a:rPr lang="es-AR" sz="800" spc="-5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42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AR"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APLICACIÓN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1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REFERENC</a:t>
                      </a:r>
                      <a:r>
                        <a:rPr lang="es-AR"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IA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6681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endParaRPr lang="es-AR" sz="800" dirty="0" smtClean="0">
                        <a:solidFill>
                          <a:srgbClr val="007BC2"/>
                        </a:solidFill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endParaRPr lang="es-AR" sz="800" dirty="0" smtClean="0">
                        <a:solidFill>
                          <a:srgbClr val="007BC2"/>
                        </a:solidFill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endParaRPr lang="es-AR" sz="800" dirty="0" smtClean="0">
                        <a:solidFill>
                          <a:srgbClr val="007BC2"/>
                        </a:solidFill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endParaRPr lang="es-AR" sz="800" dirty="0" smtClean="0">
                        <a:solidFill>
                          <a:srgbClr val="007BC2"/>
                        </a:solidFill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endParaRPr lang="es-AR" sz="800" dirty="0" smtClean="0">
                        <a:solidFill>
                          <a:srgbClr val="007BC2"/>
                        </a:solidFill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endParaRPr lang="es-AR" sz="800" dirty="0" smtClean="0">
                        <a:solidFill>
                          <a:srgbClr val="007BC2"/>
                        </a:solidFill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endParaRPr lang="es-AR" sz="800" dirty="0" smtClean="0">
                        <a:solidFill>
                          <a:srgbClr val="007BC2"/>
                        </a:solidFill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endParaRPr lang="es-AR" sz="800" dirty="0" smtClean="0">
                        <a:solidFill>
                          <a:srgbClr val="007BC2"/>
                        </a:solidFill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endParaRPr lang="es-AR" sz="800" dirty="0" smtClean="0">
                        <a:solidFill>
                          <a:srgbClr val="007BC2"/>
                        </a:solidFill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endParaRPr lang="es-AR" sz="800" dirty="0" smtClean="0">
                        <a:solidFill>
                          <a:srgbClr val="007BC2"/>
                        </a:solidFill>
                        <a:latin typeface="Arial"/>
                        <a:cs typeface="Arial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endParaRPr lang="es-AR" sz="800" dirty="0" smtClean="0">
                        <a:solidFill>
                          <a:srgbClr val="007BC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endParaRPr lang="es-AR" sz="800" dirty="0" smtClean="0">
                        <a:solidFill>
                          <a:srgbClr val="0079C1"/>
                        </a:solidFill>
                        <a:latin typeface="Arial"/>
                        <a:cs typeface="Arial"/>
                      </a:endParaRP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r>
                        <a:rPr lang="es-AR" sz="90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VW</a:t>
                      </a: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r>
                        <a:rPr lang="es-AR" sz="90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9.150</a:t>
                      </a: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r>
                        <a:rPr lang="es-AR" sz="90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9.190</a:t>
                      </a: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r>
                        <a:rPr lang="es-AR" sz="90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17.210</a:t>
                      </a: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r>
                        <a:rPr lang="es-AR" sz="90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12.230</a:t>
                      </a: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r>
                        <a:rPr lang="es-AR" sz="90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13.180</a:t>
                      </a: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r>
                        <a:rPr lang="es-AR" sz="90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15.180</a:t>
                      </a: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r>
                        <a:rPr lang="es-AR" sz="90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26.260E</a:t>
                      </a: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r>
                        <a:rPr lang="es-AR" sz="90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31.260E</a:t>
                      </a: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endParaRPr lang="es-AR" sz="900" dirty="0" smtClean="0">
                        <a:solidFill>
                          <a:srgbClr val="0079C1"/>
                        </a:solidFill>
                        <a:latin typeface="Arial"/>
                        <a:cs typeface="Arial"/>
                      </a:endParaRP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r>
                        <a:rPr lang="es-AR" sz="90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Ómnibus</a:t>
                      </a:r>
                      <a:r>
                        <a:rPr lang="es-AR" sz="900" baseline="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 17.260</a:t>
                      </a: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endParaRPr lang="es-AR" sz="900" baseline="0" dirty="0" smtClean="0">
                        <a:solidFill>
                          <a:srgbClr val="0079C1"/>
                        </a:solidFill>
                        <a:latin typeface="Arial"/>
                        <a:cs typeface="Arial"/>
                      </a:endParaRP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r>
                        <a:rPr lang="es-AR" sz="900" baseline="0" dirty="0" smtClean="0">
                          <a:solidFill>
                            <a:srgbClr val="0079C1"/>
                          </a:solidFill>
                          <a:latin typeface="Arial"/>
                          <a:cs typeface="Arial"/>
                        </a:rPr>
                        <a:t>Con motor x-10</a:t>
                      </a:r>
                      <a:endParaRPr lang="es-AR" sz="900" dirty="0" smtClean="0">
                        <a:solidFill>
                          <a:srgbClr val="0079C1"/>
                        </a:solidFill>
                        <a:latin typeface="Arial"/>
                        <a:cs typeface="Arial"/>
                      </a:endParaRP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endParaRPr lang="es-AR" sz="1050" dirty="0" smtClean="0">
                        <a:solidFill>
                          <a:srgbClr val="0079C1"/>
                        </a:solidFill>
                        <a:latin typeface="Arial"/>
                        <a:cs typeface="Arial"/>
                      </a:endParaRP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endParaRPr lang="es-AR" sz="1050" baseline="0" dirty="0" smtClean="0">
                        <a:solidFill>
                          <a:srgbClr val="0079C1"/>
                        </a:solidFill>
                        <a:latin typeface="Arial"/>
                        <a:cs typeface="Arial"/>
                      </a:endParaRP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endParaRPr lang="es-AR" sz="800" baseline="0" dirty="0" smtClean="0">
                        <a:solidFill>
                          <a:srgbClr val="0079C1"/>
                        </a:solidFill>
                        <a:latin typeface="Arial"/>
                        <a:cs typeface="Arial"/>
                      </a:endParaRPr>
                    </a:p>
                    <a:p>
                      <a:pPr marL="55244" marR="614680">
                        <a:lnSpc>
                          <a:spcPct val="107100"/>
                        </a:lnSpc>
                        <a:spcBef>
                          <a:spcPts val="150"/>
                        </a:spcBef>
                      </a:pPr>
                      <a:endParaRPr lang="es-AR" sz="800" baseline="0" dirty="0" smtClean="0">
                        <a:solidFill>
                          <a:srgbClr val="0079C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100" dirty="0" smtClean="0">
                        <a:solidFill>
                          <a:srgbClr val="0079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s-AR" sz="1200" dirty="0" smtClean="0">
                          <a:solidFill>
                            <a:srgbClr val="0079C1"/>
                          </a:solidFill>
                          <a:latin typeface="Arial"/>
                          <a:ea typeface="+mn-ea"/>
                          <a:cs typeface="Arial"/>
                        </a:rPr>
                        <a:t>8200826,</a:t>
                      </a:r>
                      <a:r>
                        <a:rPr lang="es-AR" sz="1200" baseline="0" dirty="0" smtClean="0">
                          <a:solidFill>
                            <a:srgbClr val="0079C1"/>
                          </a:solidFill>
                          <a:latin typeface="Arial"/>
                          <a:ea typeface="+mn-ea"/>
                          <a:cs typeface="Arial"/>
                        </a:rPr>
                        <a:t> 35259430,</a:t>
                      </a: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s-AR" sz="1200" baseline="0" dirty="0" smtClean="0">
                          <a:solidFill>
                            <a:srgbClr val="0079C1"/>
                          </a:solidFill>
                          <a:latin typeface="Arial"/>
                          <a:ea typeface="+mn-ea"/>
                          <a:cs typeface="Arial"/>
                        </a:rPr>
                        <a:t>80.480.05, 2RO911.023.A</a:t>
                      </a: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es-AR" sz="1200" baseline="0" dirty="0" smtClean="0">
                          <a:solidFill>
                            <a:srgbClr val="0079C1"/>
                          </a:solidFill>
                          <a:latin typeface="Arial"/>
                          <a:ea typeface="+mn-ea"/>
                          <a:cs typeface="Arial"/>
                        </a:rPr>
                        <a:t>TJG911.023.B</a:t>
                      </a: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lang="es-AR" sz="1000" baseline="0" dirty="0" smtClean="0">
                        <a:solidFill>
                          <a:srgbClr val="0079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lang="es-AR" sz="1000" baseline="0" dirty="0" smtClean="0">
                        <a:solidFill>
                          <a:srgbClr val="0079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lang="es-AR" sz="1000" baseline="0" dirty="0" smtClean="0">
                        <a:solidFill>
                          <a:srgbClr val="0079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lang="es-AR" sz="1400" dirty="0" smtClean="0">
                        <a:solidFill>
                          <a:srgbClr val="0079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98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182000" y="9954003"/>
            <a:ext cx="325636" cy="2713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260000"/>
            <a:ext cx="7560309" cy="432434"/>
          </a:xfrm>
          <a:custGeom>
            <a:avLst/>
            <a:gdLst/>
            <a:ahLst/>
            <a:cxnLst/>
            <a:rect l="l" t="t" r="r" b="b"/>
            <a:pathLst>
              <a:path w="7560309" h="432434">
                <a:moveTo>
                  <a:pt x="0" y="432003"/>
                </a:moveTo>
                <a:lnTo>
                  <a:pt x="7559992" y="432003"/>
                </a:lnTo>
                <a:lnTo>
                  <a:pt x="7559992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744004"/>
            <a:ext cx="1080135" cy="9516110"/>
          </a:xfrm>
          <a:custGeom>
            <a:avLst/>
            <a:gdLst/>
            <a:ahLst/>
            <a:cxnLst/>
            <a:rect l="l" t="t" r="r" b="b"/>
            <a:pathLst>
              <a:path w="1080135" h="9516110">
                <a:moveTo>
                  <a:pt x="0" y="9515995"/>
                </a:moveTo>
                <a:lnTo>
                  <a:pt x="1079995" y="9515995"/>
                </a:lnTo>
                <a:lnTo>
                  <a:pt x="1079995" y="0"/>
                </a:lnTo>
                <a:lnTo>
                  <a:pt x="0" y="0"/>
                </a:lnTo>
                <a:lnTo>
                  <a:pt x="0" y="9515995"/>
                </a:lnTo>
                <a:close/>
              </a:path>
            </a:pathLst>
          </a:custGeom>
          <a:solidFill>
            <a:srgbClr val="0079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03300" y="1672488"/>
            <a:ext cx="718145" cy="675590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625"/>
              </a:lnSpc>
            </a:pPr>
            <a:r>
              <a:rPr lang="es-AR" sz="5000" b="1" spc="-5" dirty="0">
                <a:solidFill>
                  <a:srgbClr val="FFFFFF"/>
                </a:solidFill>
                <a:latin typeface="Arial"/>
                <a:cs typeface="Arial"/>
              </a:rPr>
              <a:t>NUEVO PRODUCTO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3504" y="10440198"/>
            <a:ext cx="64485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FL</a:t>
            </a:r>
            <a:r>
              <a:rPr lang="es-AR" sz="600" dirty="0">
                <a:solidFill>
                  <a:srgbClr val="FFFFFF"/>
                </a:solidFill>
                <a:latin typeface="Arial"/>
                <a:cs typeface="Arial"/>
              </a:rPr>
              <a:t>201808-0001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7450" y="9842500"/>
            <a:ext cx="3927475" cy="28084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spc="-5" dirty="0">
                <a:solidFill>
                  <a:srgbClr val="231F20"/>
                </a:solidFill>
                <a:latin typeface="Verdana"/>
                <a:cs typeface="Verdana"/>
              </a:rPr>
              <a:t>Contact</a:t>
            </a:r>
            <a:r>
              <a:rPr lang="es-AR" sz="700" spc="-5" dirty="0">
                <a:solidFill>
                  <a:srgbClr val="231F20"/>
                </a:solidFill>
                <a:latin typeface="Verdana"/>
                <a:cs typeface="Verdana"/>
              </a:rPr>
              <a:t>e su Distribuidor por mayores detalles</a:t>
            </a:r>
            <a:r>
              <a:rPr sz="700" spc="-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700" dirty="0">
                <a:solidFill>
                  <a:srgbClr val="231F20"/>
                </a:solidFill>
                <a:latin typeface="Verdana"/>
                <a:cs typeface="Verdana"/>
              </a:rPr>
              <a:t>* </a:t>
            </a:r>
            <a:r>
              <a:rPr lang="es-AR" sz="700" dirty="0">
                <a:solidFill>
                  <a:srgbClr val="231F20"/>
                </a:solidFill>
                <a:latin typeface="Verdana"/>
                <a:cs typeface="Verdana"/>
              </a:rPr>
              <a:t>Los códigos de fabricante son sólo referencias</a:t>
            </a:r>
            <a:r>
              <a:rPr sz="700" spc="-15" dirty="0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686000" y="854997"/>
            <a:ext cx="2874010" cy="1884045"/>
          </a:xfrm>
          <a:custGeom>
            <a:avLst/>
            <a:gdLst/>
            <a:ahLst/>
            <a:cxnLst/>
            <a:rect l="l" t="t" r="r" b="b"/>
            <a:pathLst>
              <a:path w="2874009" h="1884045">
                <a:moveTo>
                  <a:pt x="2488005" y="1392008"/>
                </a:moveTo>
                <a:lnTo>
                  <a:pt x="983995" y="1392008"/>
                </a:lnTo>
                <a:lnTo>
                  <a:pt x="1415999" y="1884006"/>
                </a:lnTo>
                <a:lnTo>
                  <a:pt x="1787994" y="1512011"/>
                </a:lnTo>
                <a:lnTo>
                  <a:pt x="2581337" y="1512011"/>
                </a:lnTo>
                <a:lnTo>
                  <a:pt x="2488005" y="1392008"/>
                </a:lnTo>
                <a:close/>
              </a:path>
              <a:path w="2874009" h="1884045">
                <a:moveTo>
                  <a:pt x="2581337" y="1512011"/>
                </a:moveTo>
                <a:lnTo>
                  <a:pt x="1787994" y="1512011"/>
                </a:lnTo>
                <a:lnTo>
                  <a:pt x="2795993" y="1788007"/>
                </a:lnTo>
                <a:lnTo>
                  <a:pt x="2581337" y="1512011"/>
                </a:lnTo>
                <a:close/>
              </a:path>
              <a:path w="2874009" h="1884045">
                <a:moveTo>
                  <a:pt x="456006" y="0"/>
                </a:moveTo>
                <a:lnTo>
                  <a:pt x="707999" y="528002"/>
                </a:lnTo>
                <a:lnTo>
                  <a:pt x="0" y="684009"/>
                </a:lnTo>
                <a:lnTo>
                  <a:pt x="612000" y="1032002"/>
                </a:lnTo>
                <a:lnTo>
                  <a:pt x="179997" y="1644002"/>
                </a:lnTo>
                <a:lnTo>
                  <a:pt x="983995" y="1392008"/>
                </a:lnTo>
                <a:lnTo>
                  <a:pt x="2488005" y="1392008"/>
                </a:lnTo>
                <a:lnTo>
                  <a:pt x="2376004" y="1248003"/>
                </a:lnTo>
                <a:lnTo>
                  <a:pt x="2873997" y="1162977"/>
                </a:lnTo>
                <a:lnTo>
                  <a:pt x="2873997" y="945718"/>
                </a:lnTo>
                <a:lnTo>
                  <a:pt x="2448001" y="828001"/>
                </a:lnTo>
                <a:lnTo>
                  <a:pt x="2752553" y="444004"/>
                </a:lnTo>
                <a:lnTo>
                  <a:pt x="2075992" y="444004"/>
                </a:lnTo>
                <a:lnTo>
                  <a:pt x="2026624" y="372008"/>
                </a:lnTo>
                <a:lnTo>
                  <a:pt x="1337995" y="372008"/>
                </a:lnTo>
                <a:lnTo>
                  <a:pt x="456006" y="0"/>
                </a:lnTo>
                <a:close/>
              </a:path>
              <a:path w="2874009" h="1884045">
                <a:moveTo>
                  <a:pt x="2873997" y="174561"/>
                </a:moveTo>
                <a:lnTo>
                  <a:pt x="2075992" y="444004"/>
                </a:lnTo>
                <a:lnTo>
                  <a:pt x="2752553" y="444004"/>
                </a:lnTo>
                <a:lnTo>
                  <a:pt x="2873997" y="290880"/>
                </a:lnTo>
                <a:lnTo>
                  <a:pt x="2873997" y="174561"/>
                </a:lnTo>
                <a:close/>
              </a:path>
              <a:path w="2874009" h="1884045">
                <a:moveTo>
                  <a:pt x="1787994" y="24003"/>
                </a:moveTo>
                <a:lnTo>
                  <a:pt x="1337995" y="372008"/>
                </a:lnTo>
                <a:lnTo>
                  <a:pt x="2026624" y="372008"/>
                </a:lnTo>
                <a:lnTo>
                  <a:pt x="1787994" y="24003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 rot="20880000">
            <a:off x="5318972" y="1408146"/>
            <a:ext cx="1808084" cy="585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AR" sz="3600" b="1" spc="-5" dirty="0">
                <a:solidFill>
                  <a:srgbClr val="FFFFFF"/>
                </a:solidFill>
                <a:latin typeface="Arial"/>
                <a:cs typeface="Arial"/>
              </a:rPr>
              <a:t>NUEVO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821999" y="9954003"/>
            <a:ext cx="269999" cy="269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Imagen 65">
            <a:extLst>
              <a:ext uri="{FF2B5EF4-FFF2-40B4-BE49-F238E27FC236}">
                <a16:creationId xmlns="" xmlns:a16="http://schemas.microsoft.com/office/drawing/2014/main" id="{5A2C6628-7086-458F-8DBC-E13C7C84AD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" y="66974"/>
            <a:ext cx="2184000" cy="592187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="" xmlns:a16="http://schemas.microsoft.com/office/drawing/2014/main" id="{670198F4-688B-4C9D-9B5C-5176699DF6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31" y="26961"/>
            <a:ext cx="1770472" cy="722815"/>
          </a:xfrm>
          <a:prstGeom prst="rect">
            <a:avLst/>
          </a:prstGeom>
        </p:spPr>
      </p:pic>
      <p:sp>
        <p:nvSpPr>
          <p:cNvPr id="70" name="object 54">
            <a:extLst>
              <a:ext uri="{FF2B5EF4-FFF2-40B4-BE49-F238E27FC236}">
                <a16:creationId xmlns="" xmlns:a16="http://schemas.microsoft.com/office/drawing/2014/main" id="{41205980-FFDA-4BEB-AB76-3E4B7B48CDD2}"/>
              </a:ext>
            </a:extLst>
          </p:cNvPr>
          <p:cNvSpPr txBox="1"/>
          <p:nvPr/>
        </p:nvSpPr>
        <p:spPr>
          <a:xfrm>
            <a:off x="2920709" y="10345889"/>
            <a:ext cx="1619541" cy="1936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2032635" algn="l"/>
              </a:tabLst>
            </a:pPr>
            <a:r>
              <a:rPr lang="es-AR" sz="1000" b="1" dirty="0" smtClean="0">
                <a:solidFill>
                  <a:srgbClr val="FFFFFF"/>
                </a:solidFill>
                <a:latin typeface="Arial"/>
                <a:cs typeface="Arial"/>
              </a:rPr>
              <a:t>www.mundopiezas.com.ar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41" name="40 Imagen" descr="logo mundopiezas (4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21450" y="10255121"/>
            <a:ext cx="1035050" cy="438279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2178050" y="2298700"/>
            <a:ext cx="3276600" cy="461665"/>
          </a:xfrm>
          <a:prstGeom prst="rect">
            <a:avLst/>
          </a:prstGeom>
          <a:solidFill>
            <a:srgbClr val="58ACD2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490"/>
              </a:spcBef>
            </a:pPr>
            <a:r>
              <a:rPr lang="es-AR" sz="2400" spc="-135" dirty="0" smtClean="0">
                <a:solidFill>
                  <a:schemeClr val="bg1"/>
                </a:solidFill>
                <a:latin typeface="Times New Roman"/>
                <a:cs typeface="Times New Roman"/>
              </a:rPr>
              <a:t>VW </a:t>
            </a:r>
            <a:r>
              <a:rPr lang="es-AR" sz="2400" spc="-45" dirty="0" smtClean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lang="es-AR" sz="2400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MWM</a:t>
            </a:r>
            <a:r>
              <a:rPr lang="es-AR" sz="2400" spc="4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AR" sz="2400" spc="-80" dirty="0" smtClean="0">
                <a:solidFill>
                  <a:schemeClr val="bg1"/>
                </a:solidFill>
                <a:latin typeface="Times New Roman"/>
                <a:cs typeface="Times New Roman"/>
              </a:rPr>
              <a:t>X-10</a:t>
            </a:r>
            <a:endParaRPr lang="es-AR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3650" y="8394700"/>
            <a:ext cx="1219200" cy="101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object 13"/>
          <p:cNvSpPr/>
          <p:nvPr/>
        </p:nvSpPr>
        <p:spPr>
          <a:xfrm>
            <a:off x="6064250" y="2755900"/>
            <a:ext cx="1492250" cy="9387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1" name="Picture 7" descr="E:\Users\Marketing\Downloads\M100R2031 C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63650" y="7327900"/>
            <a:ext cx="1146738" cy="2092859"/>
          </a:xfrm>
          <a:prstGeom prst="rect">
            <a:avLst/>
          </a:prstGeom>
          <a:noFill/>
        </p:spPr>
      </p:pic>
      <p:pic>
        <p:nvPicPr>
          <p:cNvPr id="1032" name="Picture 8" descr="E:\Users\Marketing\Downloads\M100R2031 B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7050" y="5880100"/>
            <a:ext cx="2058685" cy="1569605"/>
          </a:xfrm>
          <a:prstGeom prst="rect">
            <a:avLst/>
          </a:prstGeom>
          <a:noFill/>
        </p:spPr>
      </p:pic>
      <p:pic>
        <p:nvPicPr>
          <p:cNvPr id="1033" name="Picture 9" descr="E:\Users\Marketing\Downloads\M100R2031 A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49650" y="7327900"/>
            <a:ext cx="1106677" cy="2107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720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97</Words>
  <Application>Microsoft Office PowerPoint</Application>
  <PresentationFormat>Personalizado</PresentationFormat>
  <Paragraphs>72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Marketing</dc:creator>
  <cp:lastModifiedBy>www.intercambiosvirtuales.org</cp:lastModifiedBy>
  <cp:revision>54</cp:revision>
  <dcterms:created xsi:type="dcterms:W3CDTF">2018-08-15T14:01:32Z</dcterms:created>
  <dcterms:modified xsi:type="dcterms:W3CDTF">2018-12-20T16:24:31Z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2014-02-10T00:00:00Z</vt:filetime>
  </property>
  <property fmtid="{D5CDD505-2E9C-101B-9397-08002B2CF9AE}" pid="3" name="Creator">
    <vt:lpwstr>Adobe InDesign CS3 (5.0.4)</vt:lpwstr>
  </property>
  <property fmtid="{D5CDD505-2E9C-101B-9397-08002B2CF9AE}" pid="4" name="LastSaved">
    <vt:filetime>2018-08-15T00:00:00Z</vt:filetime>
  </property>
</Properties>
</file>